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3;&#1072;&#1072;&#1083;&#1080;&#1085;&#1072;\Desktop\1%20&#1089;&#1077;&#1085;&#1090;&#1103;&#1073;&#1088;&#1103;\&#1055;&#1088;&#1077;&#1079;&#1077;&#1085;&#1090;&#1072;&#1094;&#1080;&#1103;2.ppt\&#1056;&#1091;&#1089;&#1089;&#1082;&#1072;&#1103;%20&#1073;&#1072;&#1083;&#1072;&#1083;&#1072;&#1081;&#1082;&#1072;,%20&#1075;&#1072;&#1088;&#1084;&#1086;&#1096;&#1082;&#1072;%20&#1080;%20&#1076;&#1088;&#1091;&#1075;&#1080;&#1077;))%20-%20&#1050;&#1072;&#1076;&#1088;&#1080;&#1083;&#1100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3;&#1072;&#1072;&#1083;&#1080;&#1085;&#1072;\Desktop\1%20&#1089;&#1077;&#1085;&#1090;&#1103;&#1073;&#1088;&#1103;\&#1055;&#1088;&#1077;&#1079;&#1077;&#1085;&#1090;&#1072;&#1094;&#1080;&#1103;2.ppt\&#1052;&#1099;%20-%20&#1085;&#1072;&#1088;&#1086;&#1076;!%20-%20&#1040;&#1087;&#1083;&#1086;&#1076;&#1080;&#1089;&#1084;&#1077;&#1085;&#1090;&#1099;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305800" cy="2664296"/>
          </a:xfrm>
        </p:spPr>
        <p:txBody>
          <a:bodyPr/>
          <a:lstStyle/>
          <a:p>
            <a:pPr algn="r"/>
            <a:r>
              <a:rPr lang="ru-RU" i="1" smtClean="0">
                <a:solidFill>
                  <a:srgbClr val="002060"/>
                </a:solidFill>
              </a:rPr>
              <a:t>Подготовили: 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Сергеева Г.А.,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</a:rPr>
              <a:t>Сорокина С.А.,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</a:rPr>
              <a:t>учителя начальной школы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г.о.Электросталь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2015 год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err="1" smtClean="0">
                <a:solidFill>
                  <a:schemeClr val="bg1">
                    <a:lumMod val="75000"/>
                  </a:schemeClr>
                </a:solidFill>
              </a:rPr>
              <a:t>Книжкина</a:t>
            </a: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 неделя.</a:t>
            </a:r>
            <a:b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Станция </a:t>
            </a:r>
            <a:b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«В стране мудрецов».</a:t>
            </a:r>
            <a:endParaRPr lang="ru-RU" sz="6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ovka.v.tridev.tsarstve.avi.image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79712" y="188640"/>
            <a:ext cx="52179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8575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8800" b="1" dirty="0" smtClean="0">
                <a:ln w="28575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8800" b="1" dirty="0" smtClean="0">
                <a:ln w="28575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стране</a:t>
            </a:r>
            <a:endParaRPr lang="ru-RU" sz="8800" b="1" dirty="0">
              <a:ln w="28575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5411450"/>
            <a:ext cx="564994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solidFill>
                    <a:schemeClr val="bg1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мудрецов</a:t>
            </a:r>
            <a:endParaRPr lang="ru-RU" sz="8800" b="1" dirty="0">
              <a:ln w="31550" cmpd="sng">
                <a:solidFill>
                  <a:schemeClr val="bg1">
                    <a:lumMod val="7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Русская балалайка, гармошка и другие)) - Кадри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3356992"/>
            <a:ext cx="7931224" cy="896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сам в неё попадешь.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b="1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Закончи пословицу</a:t>
            </a:r>
            <a:endParaRPr lang="ru-RU" sz="5400" b="1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059832" y="1988840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noProof="0" dirty="0" smtClean="0"/>
              <a:t>на добрые дела.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43808" y="2420888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dirty="0" smtClean="0"/>
              <a:t>лучше доброй ссоры.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203848" y="2852936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dirty="0" smtClean="0"/>
              <a:t>нет ученья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11560" y="335699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рой другому яму…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11560" y="2852936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 терпенья…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11560" y="2420888"/>
            <a:ext cx="2664296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Худой мир…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11560" y="1988840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Жизнь дана…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11560" y="3861048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Лучше синица в руке…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4283968" y="3861048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чем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600" dirty="0" smtClean="0"/>
              <a:t>журавль в небе.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611560" y="4293096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плюй в колодец…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95936" y="4293096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пригодится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воды напиться.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491880" y="4725144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золота.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11560" y="4725144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Правда дороже…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611560" y="155679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 лежачий камень…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>
          <a:xfrm>
            <a:off x="4427984" y="155679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вода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не течёт.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611560" y="515719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Нет друга - ищи…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3563888" y="515719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нашёл – береги.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3851920" y="5589240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её и расхлёбывай.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611560" y="5589240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 кашу заварил…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611560" y="1196752"/>
            <a:ext cx="2808312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Ученье - свет…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>
          <a:xfrm>
            <a:off x="3275856" y="119675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dirty="0" smtClean="0"/>
              <a:t>а </a:t>
            </a:r>
            <a:r>
              <a:rPr lang="ru-RU" sz="2600" dirty="0" err="1" smtClean="0"/>
              <a:t>неученье</a:t>
            </a:r>
            <a:r>
              <a:rPr lang="ru-RU" sz="2600" dirty="0" smtClean="0"/>
              <a:t> – тьма.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2987824" y="596111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ru-RU" sz="2600" dirty="0" smtClean="0"/>
              <a:t>лучше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новых двух.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611560" y="5961112"/>
            <a:ext cx="7931224" cy="896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Старый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друг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7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5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7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9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3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5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7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5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9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1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3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700808"/>
            <a:ext cx="3168352" cy="5368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Дело мастера боится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6868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 пословицу по двум словам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1772816"/>
            <a:ext cx="3384376" cy="53684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Нашла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коса на камень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88024" y="1268760"/>
            <a:ext cx="2818656" cy="536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Дело + мастер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83568" y="1340768"/>
            <a:ext cx="2818656" cy="536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Камень + коса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2564904"/>
            <a:ext cx="3600400" cy="53684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Учиться + пригодится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67544" y="2996952"/>
            <a:ext cx="5400600" cy="648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Грамоте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учиться – всегда пригодится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Рисунок 12" descr="658410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7" y="2820092"/>
            <a:ext cx="5148064" cy="387134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24944"/>
            <a:ext cx="7848872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Труд человека кормит, а лень портит.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6868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 пословицу по двум словам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1916832"/>
            <a:ext cx="8208912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Чем дальше в лес, тем больше дров.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2564904"/>
            <a:ext cx="2818656" cy="536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Труд+лень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09600" y="1676400"/>
            <a:ext cx="2818656" cy="536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Лес</a:t>
            </a:r>
            <a:r>
              <a:rPr lang="ru-RU" sz="2600" dirty="0" smtClean="0"/>
              <a:t>+дрова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11560" y="3501008"/>
            <a:ext cx="3600400" cy="5368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Корень+плод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3789040"/>
            <a:ext cx="5112568" cy="1080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Корень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ученья горек, да плод его сладок.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Baba-YAga-plyash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780928"/>
            <a:ext cx="3298501" cy="37283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3059832" y="0"/>
            <a:ext cx="6552728" cy="25530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пословицы и поговорки, в которых      употребляются числа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 и 1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Repk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5181611" cy="478841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219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АУКЦИОН!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1252290250_kazkovi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196752"/>
            <a:ext cx="3799074" cy="53732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86800" cy="1219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72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Ну,_погоди!_(выпуск_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988840"/>
            <a:ext cx="7272808" cy="4464496"/>
          </a:xfrm>
          <a:prstGeom prst="rect">
            <a:avLst/>
          </a:prstGeom>
        </p:spPr>
      </p:pic>
      <p:pic>
        <p:nvPicPr>
          <p:cNvPr id="5" name="Мы - народ! - Аплодисмен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77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C00000"/>
      </a:dk1>
      <a:lt1>
        <a:srgbClr val="FF0000"/>
      </a:lt1>
      <a:dk2>
        <a:srgbClr val="FFFF0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180</TotalTime>
  <Words>184</Words>
  <Application>Microsoft Office PowerPoint</Application>
  <PresentationFormat>Экран (4:3)</PresentationFormat>
  <Paragraphs>50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Книжкина неделя. Станция  «В стране мудрецов».</vt:lpstr>
      <vt:lpstr>Слайд 2</vt:lpstr>
      <vt:lpstr>Закончи пословицу</vt:lpstr>
      <vt:lpstr>Отгадай пословицу по двум словам</vt:lpstr>
      <vt:lpstr>Отгадай пословицу по двум словам</vt:lpstr>
      <vt:lpstr>Слайд 6</vt:lpstr>
      <vt:lpstr>АУКЦИОН!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 МУДРЕЦОВ</dc:title>
  <dc:creator>Катя и Андрей</dc:creator>
  <cp:lastModifiedBy>Гаалина</cp:lastModifiedBy>
  <cp:revision>19</cp:revision>
  <dcterms:created xsi:type="dcterms:W3CDTF">2015-03-22T19:37:54Z</dcterms:created>
  <dcterms:modified xsi:type="dcterms:W3CDTF">2016-01-31T09:55:55Z</dcterms:modified>
</cp:coreProperties>
</file>